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7" r:id="rId2"/>
    <p:sldId id="259" r:id="rId3"/>
    <p:sldId id="279" r:id="rId4"/>
    <p:sldId id="260" r:id="rId5"/>
    <p:sldId id="261" r:id="rId6"/>
    <p:sldId id="258" r:id="rId7"/>
    <p:sldId id="286" r:id="rId8"/>
    <p:sldId id="266" r:id="rId9"/>
    <p:sldId id="293" r:id="rId10"/>
    <p:sldId id="297" r:id="rId11"/>
    <p:sldId id="291" r:id="rId12"/>
    <p:sldId id="299" r:id="rId13"/>
    <p:sldId id="298" r:id="rId14"/>
    <p:sldId id="272" r:id="rId15"/>
    <p:sldId id="287" r:id="rId16"/>
    <p:sldId id="288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C3D6-BC41-4F03-800F-BFB71EDA6D74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79FB3-015F-4D8C-9204-42C5C7043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64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94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b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v</a:t>
            </a:r>
            <a:b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BURTON KIRK HEAD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399" y="1524000"/>
            <a:ext cx="10030282" cy="426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114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>DWI v. PI</a:t>
            </a:r>
            <a:br>
              <a:rPr lang="en-US" sz="89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>“OPERATING”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A MOTOR VEHICLE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ALCOHOL</a:t>
            </a:r>
            <a:endParaRPr lang="en-US" sz="9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MENTAL FACULTIES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PHYSICAL FACULTIES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MUST BE DUE TO INTOXICATION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 THE TIME OF DRIVING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/>
              <a:t>AT THE </a:t>
            </a:r>
            <a:r>
              <a:rPr lang="en-US" sz="5400" b="1" u="sng"/>
              <a:t>TIME OF DRIVING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Retrograde </a:t>
            </a:r>
            <a:r>
              <a:rPr lang="en-US" u="sng" dirty="0" smtClean="0"/>
              <a:t>Extrapolation</a:t>
            </a:r>
            <a:endParaRPr lang="en-US" u="sng" dirty="0"/>
          </a:p>
          <a:p>
            <a:r>
              <a:rPr lang="en-US" dirty="0"/>
              <a:t>Factors that Can Affect This</a:t>
            </a:r>
            <a:r>
              <a:rPr lang="en-US" dirty="0" smtClean="0"/>
              <a:t>?</a:t>
            </a:r>
          </a:p>
          <a:p>
            <a:pPr lvl="1"/>
            <a:r>
              <a:rPr lang="en-US" u="sng" dirty="0" smtClean="0"/>
              <a:t>Person</a:t>
            </a:r>
            <a:r>
              <a:rPr lang="en-US" dirty="0" smtClean="0"/>
              <a:t>: Height, Weight, Gender, BMI</a:t>
            </a:r>
          </a:p>
          <a:p>
            <a:pPr lvl="1"/>
            <a:r>
              <a:rPr lang="en-US" u="sng" dirty="0" smtClean="0"/>
              <a:t>Eating</a:t>
            </a:r>
            <a:r>
              <a:rPr lang="en-US" dirty="0" smtClean="0"/>
              <a:t>: Amount, Type, Time</a:t>
            </a:r>
          </a:p>
          <a:p>
            <a:pPr lvl="1"/>
            <a:r>
              <a:rPr lang="en-US" u="sng" dirty="0" smtClean="0"/>
              <a:t>Drinking</a:t>
            </a:r>
            <a:r>
              <a:rPr lang="en-US" dirty="0" smtClean="0"/>
              <a:t>: Size, Number, Rate, First, Last, History of Drinking that Night and Social, Family Drinking Patterns, Liver, Kidneys, Metabolism, Hydration Level, Diet, </a:t>
            </a:r>
            <a:r>
              <a:rPr lang="en-US" dirty="0" err="1" smtClean="0"/>
              <a:t>Hematocrit</a:t>
            </a:r>
            <a:r>
              <a:rPr lang="en-US" dirty="0" smtClean="0"/>
              <a:t> level, Absorption, Distribution, Elimination rates, Stress, etc…</a:t>
            </a:r>
          </a:p>
        </p:txBody>
      </p:sp>
    </p:spTree>
    <p:extLst>
      <p:ext uri="{BB962C8B-B14F-4D97-AF65-F5344CB8AC3E}">
        <p14:creationId xmlns:p14="http://schemas.microsoft.com/office/powerpoint/2010/main" xmlns="" val="20149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16608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en-US" sz="8800" dirty="0" smtClean="0"/>
              <a:t>ASSUME</a:t>
            </a:r>
          </a:p>
          <a:p>
            <a:pPr marL="64008" indent="0" algn="ctr">
              <a:buNone/>
            </a:pPr>
            <a:r>
              <a:rPr lang="en-US" sz="8800" dirty="0" smtClean="0"/>
              <a:t>v.</a:t>
            </a:r>
          </a:p>
          <a:p>
            <a:pPr marL="64008" indent="0" algn="ctr">
              <a:buNone/>
            </a:pPr>
            <a:r>
              <a:rPr lang="en-US" sz="8800" dirty="0" smtClean="0"/>
              <a:t>PRESUME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261191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752600"/>
            <a:ext cx="4857750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209800"/>
            <a:ext cx="1371600" cy="6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 l="-5000" t="7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DRINKING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Drink, Drive, Go to Jail</a:t>
            </a:r>
          </a:p>
          <a:p>
            <a:r>
              <a:rPr lang="en-US" sz="2400" dirty="0" smtClean="0"/>
              <a:t>Drive Sober or Get Pulled Over</a:t>
            </a:r>
          </a:p>
          <a:p>
            <a:r>
              <a:rPr lang="en-US" sz="2400" dirty="0" smtClean="0"/>
              <a:t>Going Out Tonight, So Are We</a:t>
            </a:r>
            <a:endParaRPr lang="en-US" sz="2400" dirty="0"/>
          </a:p>
        </p:txBody>
      </p:sp>
      <p:pic>
        <p:nvPicPr>
          <p:cNvPr id="5" name="Picture 4" descr="drivesober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86200"/>
            <a:ext cx="4457700" cy="2971800"/>
          </a:xfrm>
          <a:prstGeom prst="rect">
            <a:avLst/>
          </a:prstGeom>
        </p:spPr>
      </p:pic>
      <p:pic>
        <p:nvPicPr>
          <p:cNvPr id="7" name="Picture 6" descr="Drink Drive Bill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ng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220" y="3032125"/>
            <a:ext cx="5796780" cy="3825875"/>
          </a:xfrm>
        </p:spPr>
      </p:pic>
      <p:pic>
        <p:nvPicPr>
          <p:cNvPr id="5" name="Picture 4" descr="MSP-Drive-Sober-or-Get-Pulled-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4333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NOT</a:t>
            </a:r>
            <a:r>
              <a:rPr lang="en-US" b="1" dirty="0" smtClean="0"/>
              <a:t> ILLEGAL TO DRINK AND THEN DRIVE; as long as you’re </a:t>
            </a:r>
            <a:r>
              <a:rPr lang="en-US" sz="5400" b="1" u="sng" dirty="0" smtClean="0"/>
              <a:t>NOT</a:t>
            </a:r>
            <a:r>
              <a:rPr lang="en-US" b="1" dirty="0" smtClean="0"/>
              <a:t> intoxicated</a:t>
            </a:r>
            <a:endParaRPr lang="en-US" b="1" dirty="0"/>
          </a:p>
        </p:txBody>
      </p:sp>
      <p:pic>
        <p:nvPicPr>
          <p:cNvPr id="4" name="Content Placeholder 3" descr="Lupe Tortil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753" y="3657600"/>
            <a:ext cx="5271247" cy="3200400"/>
          </a:xfrm>
        </p:spPr>
      </p:pic>
      <p:pic>
        <p:nvPicPr>
          <p:cNvPr id="5" name="Picture 4" descr="Lupe Ma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6781800" cy="169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BUT, WHO STILL SAYS…</a:t>
            </a:r>
            <a:endParaRPr lang="en-US" sz="4800" dirty="0"/>
          </a:p>
        </p:txBody>
      </p:sp>
      <p:pic>
        <p:nvPicPr>
          <p:cNvPr id="4" name="Picture 3" descr="dont-drink-and-drive-sign-k-8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DRINKING PATTERNS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5700" b="1" dirty="0" smtClean="0"/>
              <a:t>A.	REGULARLY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5700" b="1" dirty="0" smtClean="0"/>
              <a:t>B.		OCCASIONALLY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C.	RARELY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D.	NEVER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E.		NOT ANY MORE</a:t>
            </a:r>
            <a:endParaRPr lang="en-US" sz="5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ALCOHOL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MEMBER OF MADD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MEMBER OF AA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STRONGLY AGREE WITH “NO REFUSAL” WEEKENDS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983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ALCOHOLISM IN FAMILY</a:t>
            </a:r>
          </a:p>
          <a:p>
            <a:endParaRPr lang="en-US" dirty="0" smtClean="0"/>
          </a:p>
          <a:p>
            <a:r>
              <a:rPr lang="en-US" dirty="0" smtClean="0"/>
              <a:t>NO ALCOHOL IN HOME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INJURED/VICTIM OF ALCOHOL RELATED CRIME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7" name="Picture 6" descr="HCD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65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r>
              <a:rPr lang="en-US" sz="10700" b="1" dirty="0" smtClean="0"/>
              <a:t>DWI v. PI</a:t>
            </a:r>
            <a:br>
              <a:rPr lang="en-US" sz="10700" b="1" dirty="0" smtClean="0"/>
            </a:br>
            <a:r>
              <a:rPr lang="en-US" sz="8900" b="1" dirty="0" smtClean="0"/>
              <a:t/>
            </a:r>
            <a:br>
              <a:rPr lang="en-US" sz="8900" b="1" dirty="0" smtClean="0"/>
            </a:b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096000" y="6454808"/>
            <a:ext cx="2590800" cy="40319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271</TotalTime>
  <Words>163</Words>
  <Application>Microsoft Office PowerPoint</Application>
  <PresentationFormat>On-screen Show (4:3)</PresentationFormat>
  <Paragraphs>70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 STATE OF TEXAS v BURTON KIRK HEAD  </vt:lpstr>
      <vt:lpstr>DRINKING</vt:lpstr>
      <vt:lpstr>Slide 3</vt:lpstr>
      <vt:lpstr>NOT ILLEGAL TO DRINK AND THEN DRIVE; as long as you’re NOT intoxicated</vt:lpstr>
      <vt:lpstr> </vt:lpstr>
      <vt:lpstr>DRINKING PATTERNS</vt:lpstr>
      <vt:lpstr>ALCOHOL</vt:lpstr>
      <vt:lpstr>RELATED TO?</vt:lpstr>
      <vt:lpstr>     DWI v. PI  </vt:lpstr>
      <vt:lpstr>Slide 10</vt:lpstr>
      <vt:lpstr>   DWI v. PI  “OPERATING”  A MOTOR VEHICLE</vt:lpstr>
      <vt:lpstr>ALCOHOL</vt:lpstr>
      <vt:lpstr>AT THE TIME OF DRIVING</vt:lpstr>
      <vt:lpstr>PRESUMPTION OF INNOCENCE</vt:lpstr>
      <vt:lpstr>Slide 15</vt:lpstr>
      <vt:lpstr>PRESUMPTION OF INNOCENCE</vt:lpstr>
      <vt:lpstr>Slide 17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 Thiessen</cp:lastModifiedBy>
  <cp:revision>45</cp:revision>
  <dcterms:created xsi:type="dcterms:W3CDTF">2015-09-23T20:09:44Z</dcterms:created>
  <dcterms:modified xsi:type="dcterms:W3CDTF">2016-05-17T03:29:22Z</dcterms:modified>
</cp:coreProperties>
</file>